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9E1D0-D45B-4D5E-ABAF-D48B2CEC635A}" v="17" dt="2023-01-27T23:21:00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ys" userId="9ad63e7b-ba71-4b12-bdf4-69fb257495b5" providerId="ADAL" clId="{49C9E1D0-D45B-4D5E-ABAF-D48B2CEC635A}"/>
    <pc:docChg chg="undo custSel addSld delSld modSld addMainMaster delMainMaster">
      <pc:chgData name="Rhys" userId="9ad63e7b-ba71-4b12-bdf4-69fb257495b5" providerId="ADAL" clId="{49C9E1D0-D45B-4D5E-ABAF-D48B2CEC635A}" dt="2023-01-27T23:21:30.895" v="177" actId="14100"/>
      <pc:docMkLst>
        <pc:docMk/>
      </pc:docMkLst>
      <pc:sldChg chg="addSp delSp modSp mod setBg modClrScheme setClrOvrMap chgLayout">
        <pc:chgData name="Rhys" userId="9ad63e7b-ba71-4b12-bdf4-69fb257495b5" providerId="ADAL" clId="{49C9E1D0-D45B-4D5E-ABAF-D48B2CEC635A}" dt="2023-01-27T04:09:38.787" v="165" actId="113"/>
        <pc:sldMkLst>
          <pc:docMk/>
          <pc:sldMk cId="1208202755" sldId="256"/>
        </pc:sldMkLst>
        <pc:spChg chg="mod">
          <ac:chgData name="Rhys" userId="9ad63e7b-ba71-4b12-bdf4-69fb257495b5" providerId="ADAL" clId="{49C9E1D0-D45B-4D5E-ABAF-D48B2CEC635A}" dt="2023-01-27T03:05:15.339" v="16" actId="26606"/>
          <ac:spMkLst>
            <pc:docMk/>
            <pc:sldMk cId="1208202755" sldId="256"/>
            <ac:spMk id="2" creationId="{15D5A8B1-1BBE-5D36-5427-2394A8B4227B}"/>
          </ac:spMkLst>
        </pc:spChg>
        <pc:spChg chg="mod">
          <ac:chgData name="Rhys" userId="9ad63e7b-ba71-4b12-bdf4-69fb257495b5" providerId="ADAL" clId="{49C9E1D0-D45B-4D5E-ABAF-D48B2CEC635A}" dt="2023-01-27T03:05:35.257" v="18" actId="255"/>
          <ac:spMkLst>
            <pc:docMk/>
            <pc:sldMk cId="1208202755" sldId="256"/>
            <ac:spMk id="3" creationId="{A3EC79A7-8845-B2CC-6090-C3A871013071}"/>
          </ac:spMkLst>
        </pc:spChg>
        <pc:spChg chg="add del">
          <ac:chgData name="Rhys" userId="9ad63e7b-ba71-4b12-bdf4-69fb257495b5" providerId="ADAL" clId="{49C9E1D0-D45B-4D5E-ABAF-D48B2CEC635A}" dt="2023-01-27T03:04:55.231" v="1" actId="26606"/>
          <ac:spMkLst>
            <pc:docMk/>
            <pc:sldMk cId="1208202755" sldId="256"/>
            <ac:spMk id="9" creationId="{551580BD-7D80-4957-A58D-916E994AB787}"/>
          </ac:spMkLst>
        </pc:spChg>
        <pc:spChg chg="add del">
          <ac:chgData name="Rhys" userId="9ad63e7b-ba71-4b12-bdf4-69fb257495b5" providerId="ADAL" clId="{49C9E1D0-D45B-4D5E-ABAF-D48B2CEC635A}" dt="2023-01-27T03:04:55.231" v="1" actId="26606"/>
          <ac:spMkLst>
            <pc:docMk/>
            <pc:sldMk cId="1208202755" sldId="256"/>
            <ac:spMk id="11" creationId="{DA230B38-5D01-4343-9209-8B2DDAACD5B0}"/>
          </ac:spMkLst>
        </pc:spChg>
        <pc:spChg chg="add del">
          <ac:chgData name="Rhys" userId="9ad63e7b-ba71-4b12-bdf4-69fb257495b5" providerId="ADAL" clId="{49C9E1D0-D45B-4D5E-ABAF-D48B2CEC635A}" dt="2023-01-27T03:04:55.231" v="1" actId="26606"/>
          <ac:spMkLst>
            <pc:docMk/>
            <pc:sldMk cId="1208202755" sldId="256"/>
            <ac:spMk id="13" creationId="{1F8FD28F-2D67-45A9-BB95-396877333800}"/>
          </ac:spMkLst>
        </pc:spChg>
        <pc:spChg chg="add del">
          <ac:chgData name="Rhys" userId="9ad63e7b-ba71-4b12-bdf4-69fb257495b5" providerId="ADAL" clId="{49C9E1D0-D45B-4D5E-ABAF-D48B2CEC635A}" dt="2023-01-27T03:04:55.231" v="1" actId="26606"/>
          <ac:spMkLst>
            <pc:docMk/>
            <pc:sldMk cId="1208202755" sldId="256"/>
            <ac:spMk id="15" creationId="{CB59DE95-F3B9-4A35-9681-78FA926F024B}"/>
          </ac:spMkLst>
        </pc:spChg>
        <pc:spChg chg="add del mod">
          <ac:chgData name="Rhys" userId="9ad63e7b-ba71-4b12-bdf4-69fb257495b5" providerId="ADAL" clId="{49C9E1D0-D45B-4D5E-ABAF-D48B2CEC635A}" dt="2023-01-27T03:08:16.734" v="86"/>
          <ac:spMkLst>
            <pc:docMk/>
            <pc:sldMk cId="1208202755" sldId="256"/>
            <ac:spMk id="18" creationId="{A00D7FF5-D5D1-F1B6-DD71-F6671604AF63}"/>
          </ac:spMkLst>
        </pc:spChg>
        <pc:spChg chg="add mod">
          <ac:chgData name="Rhys" userId="9ad63e7b-ba71-4b12-bdf4-69fb257495b5" providerId="ADAL" clId="{49C9E1D0-D45B-4D5E-ABAF-D48B2CEC635A}" dt="2023-01-27T04:09:38.787" v="165" actId="113"/>
          <ac:spMkLst>
            <pc:docMk/>
            <pc:sldMk cId="1208202755" sldId="256"/>
            <ac:spMk id="20" creationId="{9589E42B-52FD-E160-71A9-2B00F00F247F}"/>
          </ac:spMkLst>
        </pc:spChg>
        <pc:spChg chg="add mod">
          <ac:chgData name="Rhys" userId="9ad63e7b-ba71-4b12-bdf4-69fb257495b5" providerId="ADAL" clId="{49C9E1D0-D45B-4D5E-ABAF-D48B2CEC635A}" dt="2023-01-27T04:09:34.520" v="163" actId="113"/>
          <ac:spMkLst>
            <pc:docMk/>
            <pc:sldMk cId="1208202755" sldId="256"/>
            <ac:spMk id="22" creationId="{CC67F346-A67B-AEBD-CC77-657D42052494}"/>
          </ac:spMkLst>
        </pc:spChg>
        <pc:spChg chg="add del">
          <ac:chgData name="Rhys" userId="9ad63e7b-ba71-4b12-bdf4-69fb257495b5" providerId="ADAL" clId="{49C9E1D0-D45B-4D5E-ABAF-D48B2CEC635A}" dt="2023-01-27T03:05:15.339" v="16" actId="26606"/>
          <ac:spMkLst>
            <pc:docMk/>
            <pc:sldMk cId="1208202755" sldId="256"/>
            <ac:spMk id="23" creationId="{55B419A7-F817-4767-8CCB-FB0E189C4ACD}"/>
          </ac:spMkLst>
        </pc:spChg>
        <pc:spChg chg="add del">
          <ac:chgData name="Rhys" userId="9ad63e7b-ba71-4b12-bdf4-69fb257495b5" providerId="ADAL" clId="{49C9E1D0-D45B-4D5E-ABAF-D48B2CEC635A}" dt="2023-01-27T03:05:15.339" v="16" actId="26606"/>
          <ac:spMkLst>
            <pc:docMk/>
            <pc:sldMk cId="1208202755" sldId="256"/>
            <ac:spMk id="26" creationId="{ADA271CD-3011-4A05-B4A3-80F1794684F2}"/>
          </ac:spMkLst>
        </pc:spChg>
        <pc:spChg chg="add">
          <ac:chgData name="Rhys" userId="9ad63e7b-ba71-4b12-bdf4-69fb257495b5" providerId="ADAL" clId="{49C9E1D0-D45B-4D5E-ABAF-D48B2CEC635A}" dt="2023-01-27T03:05:15.339" v="16" actId="26606"/>
          <ac:spMkLst>
            <pc:docMk/>
            <pc:sldMk cId="1208202755" sldId="256"/>
            <ac:spMk id="31" creationId="{0760E4C7-47B8-4356-ABCA-CC9C79E2D2B6}"/>
          </ac:spMkLst>
        </pc:spChg>
        <pc:spChg chg="add">
          <ac:chgData name="Rhys" userId="9ad63e7b-ba71-4b12-bdf4-69fb257495b5" providerId="ADAL" clId="{49C9E1D0-D45B-4D5E-ABAF-D48B2CEC635A}" dt="2023-01-27T03:05:15.339" v="16" actId="26606"/>
          <ac:spMkLst>
            <pc:docMk/>
            <pc:sldMk cId="1208202755" sldId="256"/>
            <ac:spMk id="33" creationId="{07F1F8E1-08C9-4C32-8CD0-F0DEB444866D}"/>
          </ac:spMkLst>
        </pc:spChg>
        <pc:picChg chg="add del">
          <ac:chgData name="Rhys" userId="9ad63e7b-ba71-4b12-bdf4-69fb257495b5" providerId="ADAL" clId="{49C9E1D0-D45B-4D5E-ABAF-D48B2CEC635A}" dt="2023-01-27T03:04:55.231" v="1" actId="26606"/>
          <ac:picMkLst>
            <pc:docMk/>
            <pc:sldMk cId="1208202755" sldId="256"/>
            <ac:picMk id="4" creationId="{5574DDD6-4459-3F61-8708-911E8E48E214}"/>
          </ac:picMkLst>
        </pc:picChg>
        <pc:picChg chg="add del mod">
          <ac:chgData name="Rhys" userId="9ad63e7b-ba71-4b12-bdf4-69fb257495b5" providerId="ADAL" clId="{49C9E1D0-D45B-4D5E-ABAF-D48B2CEC635A}" dt="2023-01-27T03:06:07.417" v="26" actId="478"/>
          <ac:picMkLst>
            <pc:docMk/>
            <pc:sldMk cId="1208202755" sldId="256"/>
            <ac:picMk id="6" creationId="{DECA6116-4C1B-7DBB-830E-7A514F7CC05A}"/>
          </ac:picMkLst>
        </pc:picChg>
        <pc:picChg chg="add del mod">
          <ac:chgData name="Rhys" userId="9ad63e7b-ba71-4b12-bdf4-69fb257495b5" providerId="ADAL" clId="{49C9E1D0-D45B-4D5E-ABAF-D48B2CEC635A}" dt="2023-01-27T03:06:07.417" v="26" actId="478"/>
          <ac:picMkLst>
            <pc:docMk/>
            <pc:sldMk cId="1208202755" sldId="256"/>
            <ac:picMk id="8" creationId="{BBD15932-11F1-EE20-780D-A877C1190681}"/>
          </ac:picMkLst>
        </pc:picChg>
        <pc:picChg chg="add mod">
          <ac:chgData name="Rhys" userId="9ad63e7b-ba71-4b12-bdf4-69fb257495b5" providerId="ADAL" clId="{49C9E1D0-D45B-4D5E-ABAF-D48B2CEC635A}" dt="2023-01-27T04:08:48.235" v="155" actId="1076"/>
          <ac:picMkLst>
            <pc:docMk/>
            <pc:sldMk cId="1208202755" sldId="256"/>
            <ac:picMk id="12" creationId="{50D15677-B999-3A07-A5BB-E2535FA8CD77}"/>
          </ac:picMkLst>
        </pc:picChg>
        <pc:picChg chg="add mod">
          <ac:chgData name="Rhys" userId="9ad63e7b-ba71-4b12-bdf4-69fb257495b5" providerId="ADAL" clId="{49C9E1D0-D45B-4D5E-ABAF-D48B2CEC635A}" dt="2023-01-27T04:08:43.378" v="154" actId="1076"/>
          <ac:picMkLst>
            <pc:docMk/>
            <pc:sldMk cId="1208202755" sldId="256"/>
            <ac:picMk id="16" creationId="{902B3700-B185-90D7-E7DF-F9644C49B353}"/>
          </ac:picMkLst>
        </pc:picChg>
        <pc:picChg chg="add mod ord">
          <ac:chgData name="Rhys" userId="9ad63e7b-ba71-4b12-bdf4-69fb257495b5" providerId="ADAL" clId="{49C9E1D0-D45B-4D5E-ABAF-D48B2CEC635A}" dt="2023-01-27T03:07:53.209" v="66" actId="1076"/>
          <ac:picMkLst>
            <pc:docMk/>
            <pc:sldMk cId="1208202755" sldId="256"/>
            <ac:picMk id="24" creationId="{B0C993A6-9A94-0ECB-1175-5D657C91E45E}"/>
          </ac:picMkLst>
        </pc:picChg>
        <pc:cxnChg chg="add del">
          <ac:chgData name="Rhys" userId="9ad63e7b-ba71-4b12-bdf4-69fb257495b5" providerId="ADAL" clId="{49C9E1D0-D45B-4D5E-ABAF-D48B2CEC635A}" dt="2023-01-27T03:04:55.231" v="1" actId="26606"/>
          <ac:cxnSpMkLst>
            <pc:docMk/>
            <pc:sldMk cId="1208202755" sldId="256"/>
            <ac:cxnSpMk id="17" creationId="{5E687E3B-9C6D-4102-8F38-DCB77C49C6FD}"/>
          </ac:cxnSpMkLst>
        </pc:cxnChg>
        <pc:cxnChg chg="add del">
          <ac:chgData name="Rhys" userId="9ad63e7b-ba71-4b12-bdf4-69fb257495b5" providerId="ADAL" clId="{49C9E1D0-D45B-4D5E-ABAF-D48B2CEC635A}" dt="2023-01-27T03:04:55.231" v="1" actId="26606"/>
          <ac:cxnSpMkLst>
            <pc:docMk/>
            <pc:sldMk cId="1208202755" sldId="256"/>
            <ac:cxnSpMk id="19" creationId="{F12FB9A8-E482-4339-A730-6C024982AE56}"/>
          </ac:cxnSpMkLst>
        </pc:cxnChg>
        <pc:cxnChg chg="add del">
          <ac:chgData name="Rhys" userId="9ad63e7b-ba71-4b12-bdf4-69fb257495b5" providerId="ADAL" clId="{49C9E1D0-D45B-4D5E-ABAF-D48B2CEC635A}" dt="2023-01-27T03:04:55.231" v="1" actId="26606"/>
          <ac:cxnSpMkLst>
            <pc:docMk/>
            <pc:sldMk cId="1208202755" sldId="256"/>
            <ac:cxnSpMk id="21" creationId="{573C7C39-C73B-4051-B742-C9086B7BE3EC}"/>
          </ac:cxnSpMkLst>
        </pc:cxnChg>
        <pc:cxnChg chg="add del">
          <ac:chgData name="Rhys" userId="9ad63e7b-ba71-4b12-bdf4-69fb257495b5" providerId="ADAL" clId="{49C9E1D0-D45B-4D5E-ABAF-D48B2CEC635A}" dt="2023-01-27T03:05:15.339" v="16" actId="26606"/>
          <ac:cxnSpMkLst>
            <pc:docMk/>
            <pc:sldMk cId="1208202755" sldId="256"/>
            <ac:cxnSpMk id="25" creationId="{E3B95BE3-D5B2-4F38-9A01-17866C9FBA6E}"/>
          </ac:cxnSpMkLst>
        </pc:cxnChg>
        <pc:cxnChg chg="add">
          <ac:chgData name="Rhys" userId="9ad63e7b-ba71-4b12-bdf4-69fb257495b5" providerId="ADAL" clId="{49C9E1D0-D45B-4D5E-ABAF-D48B2CEC635A}" dt="2023-01-27T03:05:15.339" v="16" actId="26606"/>
          <ac:cxnSpMkLst>
            <pc:docMk/>
            <pc:sldMk cId="1208202755" sldId="256"/>
            <ac:cxnSpMk id="35" creationId="{414C5C93-B9E9-4392-ADCF-ABF21209DD56}"/>
          </ac:cxnSpMkLst>
        </pc:cxnChg>
      </pc:sldChg>
      <pc:sldChg chg="addSp delSp modSp new mod modAnim">
        <pc:chgData name="Rhys" userId="9ad63e7b-ba71-4b12-bdf4-69fb257495b5" providerId="ADAL" clId="{49C9E1D0-D45B-4D5E-ABAF-D48B2CEC635A}" dt="2023-01-27T23:21:30.895" v="177" actId="14100"/>
        <pc:sldMkLst>
          <pc:docMk/>
          <pc:sldMk cId="1623535793" sldId="257"/>
        </pc:sldMkLst>
        <pc:spChg chg="del">
          <ac:chgData name="Rhys" userId="9ad63e7b-ba71-4b12-bdf4-69fb257495b5" providerId="ADAL" clId="{49C9E1D0-D45B-4D5E-ABAF-D48B2CEC635A}" dt="2023-01-27T23:18:37.221" v="168"/>
          <ac:spMkLst>
            <pc:docMk/>
            <pc:sldMk cId="1623535793" sldId="257"/>
            <ac:spMk id="3" creationId="{BCA85F01-78D6-BEAC-440D-1F61B547C7F6}"/>
          </ac:spMkLst>
        </pc:spChg>
        <pc:picChg chg="add mod">
          <ac:chgData name="Rhys" userId="9ad63e7b-ba71-4b12-bdf4-69fb257495b5" providerId="ADAL" clId="{49C9E1D0-D45B-4D5E-ABAF-D48B2CEC635A}" dt="2023-01-27T23:21:30.895" v="177" actId="14100"/>
          <ac:picMkLst>
            <pc:docMk/>
            <pc:sldMk cId="1623535793" sldId="257"/>
            <ac:picMk id="4" creationId="{5C774C5D-9511-F7EE-1EBA-5901488ECE98}"/>
          </ac:picMkLst>
        </pc:picChg>
      </pc:sldChg>
      <pc:sldChg chg="addSp delSp modSp new del mod modTransition delAnim modAnim">
        <pc:chgData name="Rhys" userId="9ad63e7b-ba71-4b12-bdf4-69fb257495b5" providerId="ADAL" clId="{49C9E1D0-D45B-4D5E-ABAF-D48B2CEC635A}" dt="2023-01-27T22:35:03.053" v="166" actId="2696"/>
        <pc:sldMkLst>
          <pc:docMk/>
          <pc:sldMk cId="3679176996" sldId="257"/>
        </pc:sldMkLst>
        <pc:spChg chg="del">
          <ac:chgData name="Rhys" userId="9ad63e7b-ba71-4b12-bdf4-69fb257495b5" providerId="ADAL" clId="{49C9E1D0-D45B-4D5E-ABAF-D48B2CEC635A}" dt="2023-01-27T03:31:27.586" v="87"/>
          <ac:spMkLst>
            <pc:docMk/>
            <pc:sldMk cId="3679176996" sldId="257"/>
            <ac:spMk id="3" creationId="{33E9492E-0F62-88FB-9E1A-27F52EDC951E}"/>
          </ac:spMkLst>
        </pc:spChg>
        <pc:spChg chg="add del mod">
          <ac:chgData name="Rhys" userId="9ad63e7b-ba71-4b12-bdf4-69fb257495b5" providerId="ADAL" clId="{49C9E1D0-D45B-4D5E-ABAF-D48B2CEC635A}" dt="2023-01-27T03:40:19.973" v="89"/>
          <ac:spMkLst>
            <pc:docMk/>
            <pc:sldMk cId="3679176996" sldId="257"/>
            <ac:spMk id="6" creationId="{977A7655-D32C-1B68-E1F0-8BBB39265116}"/>
          </ac:spMkLst>
        </pc:spChg>
        <pc:picChg chg="add del mod">
          <ac:chgData name="Rhys" userId="9ad63e7b-ba71-4b12-bdf4-69fb257495b5" providerId="ADAL" clId="{49C9E1D0-D45B-4D5E-ABAF-D48B2CEC635A}" dt="2023-01-27T03:31:29.787" v="88" actId="478"/>
          <ac:picMkLst>
            <pc:docMk/>
            <pc:sldMk cId="3679176996" sldId="257"/>
            <ac:picMk id="4" creationId="{67F15A7C-5646-C218-A512-4B28DD67A835}"/>
          </ac:picMkLst>
        </pc:picChg>
        <pc:picChg chg="add mod">
          <ac:chgData name="Rhys" userId="9ad63e7b-ba71-4b12-bdf4-69fb257495b5" providerId="ADAL" clId="{49C9E1D0-D45B-4D5E-ABAF-D48B2CEC635A}" dt="2023-01-27T03:41:18.473" v="93" actId="14100"/>
          <ac:picMkLst>
            <pc:docMk/>
            <pc:sldMk cId="3679176996" sldId="257"/>
            <ac:picMk id="7" creationId="{47EDCE2B-003E-AD48-A64B-25E69A8147E5}"/>
          </ac:picMkLst>
        </pc:picChg>
      </pc:sldChg>
      <pc:sldMasterChg chg="add del addSldLayout delSldLayout">
        <pc:chgData name="Rhys" userId="9ad63e7b-ba71-4b12-bdf4-69fb257495b5" providerId="ADAL" clId="{49C9E1D0-D45B-4D5E-ABAF-D48B2CEC635A}" dt="2023-01-27T03:04:55.316" v="2" actId="26606"/>
        <pc:sldMasterMkLst>
          <pc:docMk/>
          <pc:sldMasterMk cId="2102007530" sldId="2147483648"/>
        </pc:sldMasterMkLst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2730715754" sldId="2147483649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1718748178" sldId="2147483650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2743979875" sldId="2147483651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2430691378" sldId="2147483652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126193587" sldId="2147483653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2292536200" sldId="2147483654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2803966271" sldId="2147483655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2624747128" sldId="2147483656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270264429" sldId="2147483657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704089119" sldId="2147483658"/>
          </pc:sldLayoutMkLst>
        </pc:sldLayoutChg>
        <pc:sldLayoutChg chg="add del">
          <pc:chgData name="Rhys" userId="9ad63e7b-ba71-4b12-bdf4-69fb257495b5" providerId="ADAL" clId="{49C9E1D0-D45B-4D5E-ABAF-D48B2CEC635A}" dt="2023-01-27T03:04:55.316" v="2" actId="26606"/>
          <pc:sldLayoutMkLst>
            <pc:docMk/>
            <pc:sldMasterMk cId="2102007530" sldId="2147483648"/>
            <pc:sldLayoutMk cId="3509528300" sldId="2147483659"/>
          </pc:sldLayoutMkLst>
        </pc:sldLayoutChg>
      </pc:sldMasterChg>
      <pc:sldMasterChg chg="add del addSldLayout delSldLayout">
        <pc:chgData name="Rhys" userId="9ad63e7b-ba71-4b12-bdf4-69fb257495b5" providerId="ADAL" clId="{49C9E1D0-D45B-4D5E-ABAF-D48B2CEC635A}" dt="2023-01-27T03:04:55.231" v="1" actId="26606"/>
        <pc:sldMasterMkLst>
          <pc:docMk/>
          <pc:sldMasterMk cId="2266762016" sldId="2147483738"/>
        </pc:sldMasterMkLst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1509861882" sldId="2147483727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3587575132" sldId="2147483728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4022664659" sldId="2147483729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846380788" sldId="2147483730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107937560" sldId="2147483731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1044153125" sldId="2147483732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204064764" sldId="2147483733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2285670045" sldId="2147483734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3072336520" sldId="2147483735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750111419" sldId="2147483736"/>
          </pc:sldLayoutMkLst>
        </pc:sldLayoutChg>
        <pc:sldLayoutChg chg="add del">
          <pc:chgData name="Rhys" userId="9ad63e7b-ba71-4b12-bdf4-69fb257495b5" providerId="ADAL" clId="{49C9E1D0-D45B-4D5E-ABAF-D48B2CEC635A}" dt="2023-01-27T03:04:55.231" v="1" actId="26606"/>
          <pc:sldLayoutMkLst>
            <pc:docMk/>
            <pc:sldMasterMk cId="2266762016" sldId="2147483738"/>
            <pc:sldLayoutMk cId="96858760" sldId="2147483737"/>
          </pc:sldLayoutMkLst>
        </pc:sldLayoutChg>
      </pc:sldMasterChg>
      <pc:sldMasterChg chg="add del addSldLayout delSldLayout">
        <pc:chgData name="Rhys" userId="9ad63e7b-ba71-4b12-bdf4-69fb257495b5" providerId="ADAL" clId="{49C9E1D0-D45B-4D5E-ABAF-D48B2CEC635A}" dt="2023-01-27T03:05:15.339" v="16" actId="26606"/>
        <pc:sldMasterMkLst>
          <pc:docMk/>
          <pc:sldMasterMk cId="2524934896" sldId="2147483751"/>
        </pc:sldMasterMkLst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3264912866" sldId="2147483740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996796733" sldId="2147483741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4080731065" sldId="2147483742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3283702663" sldId="2147483743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3390886772" sldId="2147483744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702752902" sldId="2147483745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1774452204" sldId="2147483746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2393720988" sldId="2147483747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3097614071" sldId="2147483748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3248521504" sldId="2147483749"/>
          </pc:sldLayoutMkLst>
        </pc:sldLayoutChg>
        <pc:sldLayoutChg chg="add del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524934896" sldId="2147483751"/>
            <pc:sldLayoutMk cId="2339214010" sldId="2147483750"/>
          </pc:sldLayoutMkLst>
        </pc:sldLayoutChg>
      </pc:sldMasterChg>
      <pc:sldMasterChg chg="add addSldLayout">
        <pc:chgData name="Rhys" userId="9ad63e7b-ba71-4b12-bdf4-69fb257495b5" providerId="ADAL" clId="{49C9E1D0-D45B-4D5E-ABAF-D48B2CEC635A}" dt="2023-01-27T03:05:15.339" v="16" actId="26606"/>
        <pc:sldMasterMkLst>
          <pc:docMk/>
          <pc:sldMasterMk cId="2241711469" sldId="2147483752"/>
        </pc:sldMasterMkLst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2973241151" sldId="2147483753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2846861285" sldId="2147483754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4114048312" sldId="2147483755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146628533" sldId="2147483756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4049467319" sldId="2147483757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3959727676" sldId="2147483758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2751281342" sldId="2147483759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1787558458" sldId="2147483760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1933554433" sldId="2147483761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2377649399" sldId="2147483762"/>
          </pc:sldLayoutMkLst>
        </pc:sldLayoutChg>
        <pc:sldLayoutChg chg="add">
          <pc:chgData name="Rhys" userId="9ad63e7b-ba71-4b12-bdf4-69fb257495b5" providerId="ADAL" clId="{49C9E1D0-D45B-4D5E-ABAF-D48B2CEC635A}" dt="2023-01-27T03:05:15.339" v="16" actId="26606"/>
          <pc:sldLayoutMkLst>
            <pc:docMk/>
            <pc:sldMasterMk cId="2241711469" sldId="2147483752"/>
            <pc:sldLayoutMk cId="128197530" sldId="214748376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4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4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61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4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46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8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5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5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11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B0C993A6-9A94-0ECB-1175-5D657C91E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4376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33" name="Oval 32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5A8B1-1BBE-5D36-5427-2394A8B42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400" dirty="0"/>
              <a:t>WEBD 6201 Client-Side</a:t>
            </a:r>
            <a:br>
              <a:rPr lang="en-US" sz="2400" dirty="0"/>
            </a:br>
            <a:r>
              <a:rPr lang="en-US" sz="2400" dirty="0"/>
              <a:t>Durham College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C79A7-8845-B2CC-6090-C3A871013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520"/>
            <a:ext cx="3048000" cy="1093425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Presentation by: Group 11</a:t>
            </a:r>
          </a:p>
          <a:p>
            <a:pPr algn="ctr">
              <a:lnSpc>
                <a:spcPct val="120000"/>
              </a:lnSpc>
            </a:pPr>
            <a:r>
              <a:rPr lang="en-US" sz="1400" dirty="0"/>
              <a:t>Rob </a:t>
            </a:r>
            <a:r>
              <a:rPr lang="en-US" sz="1400" dirty="0" err="1"/>
              <a:t>Savoie</a:t>
            </a:r>
            <a:r>
              <a:rPr lang="en-US" sz="1400" dirty="0"/>
              <a:t> &amp; Rhys Thompson</a:t>
            </a:r>
          </a:p>
          <a:p>
            <a:pPr algn="ctr">
              <a:lnSpc>
                <a:spcPct val="120000"/>
              </a:lnSpc>
            </a:pPr>
            <a:r>
              <a:rPr lang="en-US" sz="1400" dirty="0"/>
              <a:t>January 26, 2023 </a:t>
            </a:r>
            <a:endParaRPr lang="en-CA" sz="1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ceiling, indoor, person, orange&#10;&#10;Description automatically generated">
            <a:extLst>
              <a:ext uri="{FF2B5EF4-FFF2-40B4-BE49-F238E27FC236}">
                <a16:creationId xmlns:a16="http://schemas.microsoft.com/office/drawing/2014/main" id="{50D15677-B999-3A07-A5BB-E2535FA8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6" y="1863062"/>
            <a:ext cx="2986205" cy="3444240"/>
          </a:xfrm>
          <a:prstGeom prst="rect">
            <a:avLst/>
          </a:prstGeom>
        </p:spPr>
      </p:pic>
      <p:pic>
        <p:nvPicPr>
          <p:cNvPr id="16" name="Picture 1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902B3700-B185-90D7-E7DF-F9644C49B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20" y="1873222"/>
            <a:ext cx="2986206" cy="34442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89E42B-52FD-E160-71A9-2B00F00F247F}"/>
              </a:ext>
            </a:extLst>
          </p:cNvPr>
          <p:cNvSpPr txBox="1"/>
          <p:nvPr/>
        </p:nvSpPr>
        <p:spPr>
          <a:xfrm>
            <a:off x="5747614" y="5561049"/>
            <a:ext cx="2704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Rhys Thompson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100845373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CA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7F346-A67B-AEBD-CC77-657D42052494}"/>
              </a:ext>
            </a:extLst>
          </p:cNvPr>
          <p:cNvSpPr txBox="1"/>
          <p:nvPr/>
        </p:nvSpPr>
        <p:spPr>
          <a:xfrm>
            <a:off x="8927714" y="5540729"/>
            <a:ext cx="2531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Savoie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ID:100402087</a:t>
            </a: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8202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D1C-E665-5D90-32EE-E201D0C5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Assignment 1-20230127_180721-Meeting Recording">
            <a:hlinkClick r:id="" action="ppaction://media"/>
            <a:extLst>
              <a:ext uri="{FF2B5EF4-FFF2-40B4-BE49-F238E27FC236}">
                <a16:creationId xmlns:a16="http://schemas.microsoft.com/office/drawing/2014/main" id="{5C774C5D-9511-F7EE-1EBA-5901488ECE9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16" end="54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80" y="0"/>
            <a:ext cx="12203180" cy="6858000"/>
          </a:xfrm>
        </p:spPr>
      </p:pic>
    </p:spTree>
    <p:extLst>
      <p:ext uri="{BB962C8B-B14F-4D97-AF65-F5344CB8AC3E}">
        <p14:creationId xmlns:p14="http://schemas.microsoft.com/office/powerpoint/2010/main" val="16235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30</Words>
  <Application>Microsoft Office PowerPoint</Application>
  <PresentationFormat>Widescreen</PresentationFormat>
  <Paragraphs>8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Trade Gothic Next Cond</vt:lpstr>
      <vt:lpstr>Trade Gothic Next Light</vt:lpstr>
      <vt:lpstr>PortalVTI</vt:lpstr>
      <vt:lpstr>WEBD 6201 Client-Side Durham College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WEBD6201 Client-Side Durham College</dc:title>
  <dc:creator>Rhys Thompson</dc:creator>
  <cp:lastModifiedBy>Rhys Thompson</cp:lastModifiedBy>
  <cp:revision>1</cp:revision>
  <dcterms:created xsi:type="dcterms:W3CDTF">2023-01-27T03:03:30Z</dcterms:created>
  <dcterms:modified xsi:type="dcterms:W3CDTF">2023-01-27T23:21:37Z</dcterms:modified>
</cp:coreProperties>
</file>